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8AC7F-FAB2-4689-AEB3-D364558269ED}" type="datetimeFigureOut">
              <a:rPr lang="en-IE" smtClean="0"/>
              <a:t>16/09/2017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5C02B-E362-498D-A6F0-03ED2BBADC2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782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Mr. McCarthy © 2017 Principles of Graphics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push dir="u"/>
  </p:transition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Rotations of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Mr. McCarthy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043" y="118979"/>
            <a:ext cx="3959303" cy="381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7269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107"/>
          </a:xfrm>
        </p:spPr>
        <p:txBody>
          <a:bodyPr/>
          <a:lstStyle/>
          <a:p>
            <a:r>
              <a:rPr lang="en-IE" dirty="0"/>
              <a:t>What is Rotations of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243"/>
            <a:ext cx="5123553" cy="44269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E" sz="2400" dirty="0"/>
              <a:t>Rotations of Objects is the </a:t>
            </a:r>
            <a:r>
              <a:rPr lang="en-IE" sz="2400" b="1" dirty="0"/>
              <a:t>orthographic</a:t>
            </a:r>
            <a:r>
              <a:rPr lang="en-IE" sz="2400" dirty="0"/>
              <a:t> representation of an object after it has been </a:t>
            </a:r>
            <a:r>
              <a:rPr lang="en-IE" sz="2400" b="1" i="1" dirty="0"/>
              <a:t>rotated a certain angle </a:t>
            </a:r>
            <a:r>
              <a:rPr lang="en-IE" sz="2400" dirty="0"/>
              <a:t>into a new position.</a:t>
            </a:r>
          </a:p>
          <a:p>
            <a:pPr>
              <a:lnSpc>
                <a:spcPct val="150000"/>
              </a:lnSpc>
            </a:pPr>
            <a:endParaRPr lang="en-I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6922" y="6130437"/>
            <a:ext cx="2840973" cy="370396"/>
          </a:xfrm>
        </p:spPr>
        <p:txBody>
          <a:bodyPr/>
          <a:lstStyle/>
          <a:p>
            <a:r>
              <a:rPr lang="en-US" dirty="0"/>
              <a:t>Mr. McCarthy © 2017 Principles of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284" y="1152907"/>
            <a:ext cx="3672371" cy="480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302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116"/>
          </a:xfrm>
        </p:spPr>
        <p:txBody>
          <a:bodyPr/>
          <a:lstStyle/>
          <a:p>
            <a:r>
              <a:rPr lang="en-IE" dirty="0"/>
              <a:t>How to Rotate an Object in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65774" y="6130437"/>
            <a:ext cx="3742121" cy="370396"/>
          </a:xfrm>
        </p:spPr>
        <p:txBody>
          <a:bodyPr/>
          <a:lstStyle/>
          <a:p>
            <a:r>
              <a:rPr lang="en-US" dirty="0"/>
              <a:t>Mr. McCarthy © 2017 Principles of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12" y="1295785"/>
            <a:ext cx="5905500" cy="4762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2175984" y="3447781"/>
            <a:ext cx="61887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17966" y="3447781"/>
            <a:ext cx="0" cy="410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80908" y="3447781"/>
            <a:ext cx="0" cy="410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2230469" y="946869"/>
            <a:ext cx="5760000" cy="5760000"/>
          </a:xfrm>
          <a:prstGeom prst="arc">
            <a:avLst>
              <a:gd name="adj1" fmla="val 26692"/>
              <a:gd name="adj2" fmla="val 8066727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099510" y="1277388"/>
            <a:ext cx="0" cy="45977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88888" y="2427364"/>
            <a:ext cx="0" cy="140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2503116" y="1250428"/>
            <a:ext cx="5184000" cy="5184000"/>
          </a:xfrm>
          <a:prstGeom prst="arc">
            <a:avLst>
              <a:gd name="adj1" fmla="val 26692"/>
              <a:gd name="adj2" fmla="val 806672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291666" y="1247886"/>
            <a:ext cx="0" cy="442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47375" y="1824390"/>
            <a:ext cx="0" cy="201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60017" y="2093398"/>
            <a:ext cx="3492000" cy="3492000"/>
          </a:xfrm>
          <a:prstGeom prst="arc">
            <a:avLst>
              <a:gd name="adj1" fmla="val 26692"/>
              <a:gd name="adj2" fmla="val 80667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881388" y="1277388"/>
            <a:ext cx="0" cy="381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831374" y="3589579"/>
            <a:ext cx="576000" cy="576000"/>
          </a:xfrm>
          <a:prstGeom prst="arc">
            <a:avLst>
              <a:gd name="adj1" fmla="val 26692"/>
              <a:gd name="adj2" fmla="val 806672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09514" y="2123416"/>
            <a:ext cx="0" cy="1728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908432" y="1221364"/>
            <a:ext cx="0" cy="28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4700" y="2119902"/>
            <a:ext cx="316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79375" y="2726840"/>
            <a:ext cx="316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91328" y="1821724"/>
            <a:ext cx="316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79375" y="3027172"/>
            <a:ext cx="316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80646" y="2427364"/>
            <a:ext cx="450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891601" y="1406946"/>
            <a:ext cx="220351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99510" y="1406946"/>
            <a:ext cx="2018456" cy="20408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Oval 35"/>
          <p:cNvSpPr/>
          <p:nvPr/>
        </p:nvSpPr>
        <p:spPr>
          <a:xfrm>
            <a:off x="3238946" y="23677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Oval 36"/>
          <p:cNvSpPr/>
          <p:nvPr/>
        </p:nvSpPr>
        <p:spPr>
          <a:xfrm>
            <a:off x="3834061" y="295238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4853064" y="207388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3832744" y="20672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Oval 39"/>
          <p:cNvSpPr/>
          <p:nvPr/>
        </p:nvSpPr>
        <p:spPr>
          <a:xfrm>
            <a:off x="3832744" y="26829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Oval 40"/>
          <p:cNvSpPr/>
          <p:nvPr/>
        </p:nvSpPr>
        <p:spPr>
          <a:xfrm>
            <a:off x="4854373" y="267148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3831801" y="176258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4" name="Straight Connector 43"/>
          <p:cNvCxnSpPr/>
          <p:nvPr/>
        </p:nvCxnSpPr>
        <p:spPr>
          <a:xfrm>
            <a:off x="3309897" y="2451353"/>
            <a:ext cx="589722" cy="599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280576" y="1837376"/>
            <a:ext cx="587222" cy="6099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89088" y="2745331"/>
            <a:ext cx="952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82714" y="1838061"/>
            <a:ext cx="952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407687" y="1618592"/>
            <a:ext cx="952" cy="10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4402125" y="2233399"/>
            <a:ext cx="952" cy="10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H="1">
            <a:off x="4905631" y="2149619"/>
            <a:ext cx="952" cy="57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3"/>
          <a:srcRect l="11175" t="7499"/>
          <a:stretch/>
        </p:blipFill>
        <p:spPr>
          <a:xfrm>
            <a:off x="8164969" y="1639037"/>
            <a:ext cx="3814097" cy="361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94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0" grpId="0" animBg="1"/>
      <p:bldP spid="2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4833"/>
          </a:xfrm>
        </p:spPr>
        <p:txBody>
          <a:bodyPr/>
          <a:lstStyle/>
          <a:p>
            <a:r>
              <a:rPr lang="en-IE" dirty="0"/>
              <a:t>How to Rotate an Object in Elevation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5174" y="6439629"/>
            <a:ext cx="2968052" cy="246990"/>
          </a:xfrm>
        </p:spPr>
        <p:txBody>
          <a:bodyPr/>
          <a:lstStyle/>
          <a:p>
            <a:r>
              <a:rPr lang="en-US" dirty="0"/>
              <a:t>Mr. McCarthy © 2017 Principles of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544" t="6265" r="8832"/>
          <a:stretch/>
        </p:blipFill>
        <p:spPr>
          <a:xfrm>
            <a:off x="2948280" y="1332236"/>
            <a:ext cx="3685737" cy="534767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809461" y="3680025"/>
            <a:ext cx="7659756" cy="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80295" y="3737957"/>
            <a:ext cx="3060000" cy="306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628271" y="3277773"/>
            <a:ext cx="1" cy="115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425674" y="3262156"/>
            <a:ext cx="1" cy="1620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2038043" y="1981773"/>
            <a:ext cx="2592000" cy="2592000"/>
          </a:xfrm>
          <a:prstGeom prst="arc">
            <a:avLst>
              <a:gd name="adj1" fmla="val 18926097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Arc 18"/>
          <p:cNvSpPr/>
          <p:nvPr/>
        </p:nvSpPr>
        <p:spPr>
          <a:xfrm>
            <a:off x="1393674" y="1235957"/>
            <a:ext cx="4032000" cy="4032000"/>
          </a:xfrm>
          <a:prstGeom prst="arc">
            <a:avLst>
              <a:gd name="adj1" fmla="val 18823578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Arc 21"/>
          <p:cNvSpPr/>
          <p:nvPr/>
        </p:nvSpPr>
        <p:spPr>
          <a:xfrm>
            <a:off x="2823529" y="2798258"/>
            <a:ext cx="1008000" cy="1008000"/>
          </a:xfrm>
          <a:prstGeom prst="arc">
            <a:avLst>
              <a:gd name="adj1" fmla="val 18926097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3832638" y="3292088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4393575" y="3288190"/>
            <a:ext cx="1" cy="126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>
            <a:off x="2264803" y="2200156"/>
            <a:ext cx="2124000" cy="2124000"/>
          </a:xfrm>
          <a:prstGeom prst="arc">
            <a:avLst>
              <a:gd name="adj1" fmla="val 19057746"/>
              <a:gd name="adj2" fmla="val 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842911" y="4897315"/>
            <a:ext cx="3168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42911" y="5809370"/>
            <a:ext cx="410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699889" y="2937216"/>
            <a:ext cx="540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7039900" y="1619735"/>
            <a:ext cx="0" cy="32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7946911" y="1605667"/>
            <a:ext cx="0" cy="42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16939" y="4573773"/>
            <a:ext cx="2274896" cy="1624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16939" y="6135124"/>
            <a:ext cx="3852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238083" y="2186088"/>
            <a:ext cx="0" cy="393496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05903" y="2209958"/>
            <a:ext cx="0" cy="237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13985" y="4425878"/>
            <a:ext cx="19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28271" y="6280468"/>
            <a:ext cx="378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88302" y="2381372"/>
            <a:ext cx="478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94911" y="2531450"/>
            <a:ext cx="5112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6952738" y="-316916"/>
            <a:ext cx="1" cy="424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74122" y="6605328"/>
            <a:ext cx="378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2175" y="4098156"/>
            <a:ext cx="1368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226107" y="1448972"/>
            <a:ext cx="0" cy="262318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746107" y="1448972"/>
            <a:ext cx="8015" cy="515635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94911" y="3260054"/>
            <a:ext cx="3132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226107" y="3260054"/>
            <a:ext cx="0" cy="477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754122" y="3260053"/>
            <a:ext cx="0" cy="43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226107" y="3260054"/>
            <a:ext cx="25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6558517" y="2165394"/>
            <a:ext cx="1" cy="223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8424291" y="2137778"/>
            <a:ext cx="1" cy="414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723979" y="2531450"/>
            <a:ext cx="308430" cy="4022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930337" y="2531066"/>
            <a:ext cx="307746" cy="404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32409" y="2933703"/>
            <a:ext cx="8979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72210" y="2377578"/>
            <a:ext cx="183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34915" y="1807083"/>
            <a:ext cx="8979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553539" y="1798787"/>
            <a:ext cx="493055" cy="5765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942494" y="1795173"/>
            <a:ext cx="481797" cy="5684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646348" y="4758075"/>
            <a:ext cx="1070497" cy="597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672290" y="5375141"/>
            <a:ext cx="1070497" cy="597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800000">
            <a:off x="4412775" y="5599897"/>
            <a:ext cx="1070497" cy="597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9800000" flipV="1">
            <a:off x="4409046" y="4514421"/>
            <a:ext cx="1070497" cy="597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800000" flipV="1">
            <a:off x="4743042" y="5075043"/>
            <a:ext cx="1070497" cy="597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272880" y="3275938"/>
            <a:ext cx="1" cy="972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5734660" y="3274121"/>
            <a:ext cx="1" cy="1440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/>
        </p:nvSpPr>
        <p:spPr>
          <a:xfrm>
            <a:off x="1352292" y="1381051"/>
            <a:ext cx="3924000" cy="3924000"/>
          </a:xfrm>
          <a:prstGeom prst="arc">
            <a:avLst>
              <a:gd name="adj1" fmla="val 18888407"/>
              <a:gd name="adj2" fmla="val 21454285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7" name="Arc 96"/>
          <p:cNvSpPr/>
          <p:nvPr/>
        </p:nvSpPr>
        <p:spPr>
          <a:xfrm>
            <a:off x="915362" y="970344"/>
            <a:ext cx="4824000" cy="4824000"/>
          </a:xfrm>
          <a:prstGeom prst="arc">
            <a:avLst>
              <a:gd name="adj1" fmla="val 18817872"/>
              <a:gd name="adj2" fmla="val 21454285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8" name="Straight Connector 97"/>
          <p:cNvCxnSpPr/>
          <p:nvPr/>
        </p:nvCxnSpPr>
        <p:spPr>
          <a:xfrm rot="16200000" flipH="1" flipV="1">
            <a:off x="5834764" y="3710782"/>
            <a:ext cx="1" cy="111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 flipV="1">
            <a:off x="6925820" y="4807066"/>
            <a:ext cx="1" cy="3312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 flipH="1" flipV="1">
            <a:off x="8595110" y="1317885"/>
            <a:ext cx="1" cy="5112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 flipH="1" flipV="1">
            <a:off x="6398186" y="1297579"/>
            <a:ext cx="1" cy="2952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6905178" y="-286937"/>
            <a:ext cx="1" cy="446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 flipV="1">
            <a:off x="6320128" y="4173300"/>
            <a:ext cx="1" cy="1152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 flipV="1">
            <a:off x="6942580" y="4796992"/>
            <a:ext cx="1" cy="2376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0800000" flipH="1" flipV="1">
            <a:off x="8110339" y="1246039"/>
            <a:ext cx="1" cy="4716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0800000" flipH="1" flipV="1">
            <a:off x="6883723" y="1335054"/>
            <a:ext cx="1" cy="3420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6712070" y="-74102"/>
            <a:ext cx="1" cy="3420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891115" y="5372273"/>
            <a:ext cx="159909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138951" y="1489193"/>
            <a:ext cx="270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>
            <a:off x="5489678" y="3356273"/>
            <a:ext cx="4032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reeform: Shape 113"/>
          <p:cNvSpPr/>
          <p:nvPr/>
        </p:nvSpPr>
        <p:spPr>
          <a:xfrm>
            <a:off x="6226139" y="1499993"/>
            <a:ext cx="2527443" cy="883611"/>
          </a:xfrm>
          <a:custGeom>
            <a:avLst/>
            <a:gdLst>
              <a:gd name="connsiteX0" fmla="*/ 0 w 2527443"/>
              <a:gd name="connsiteY0" fmla="*/ 883611 h 883611"/>
              <a:gd name="connsiteX1" fmla="*/ 184935 w 2527443"/>
              <a:gd name="connsiteY1" fmla="*/ 441823 h 883611"/>
              <a:gd name="connsiteX2" fmla="*/ 667821 w 2527443"/>
              <a:gd name="connsiteY2" fmla="*/ 133598 h 883611"/>
              <a:gd name="connsiteX3" fmla="*/ 1284270 w 2527443"/>
              <a:gd name="connsiteY3" fmla="*/ 34 h 883611"/>
              <a:gd name="connsiteX4" fmla="*/ 1880171 w 2527443"/>
              <a:gd name="connsiteY4" fmla="*/ 143872 h 883611"/>
              <a:gd name="connsiteX5" fmla="*/ 2373331 w 2527443"/>
              <a:gd name="connsiteY5" fmla="*/ 452097 h 883611"/>
              <a:gd name="connsiteX6" fmla="*/ 2527443 w 2527443"/>
              <a:gd name="connsiteY6" fmla="*/ 873337 h 88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7443" h="883611">
                <a:moveTo>
                  <a:pt x="0" y="883611"/>
                </a:moveTo>
                <a:cubicBezTo>
                  <a:pt x="36816" y="725218"/>
                  <a:pt x="73632" y="566825"/>
                  <a:pt x="184935" y="441823"/>
                </a:cubicBezTo>
                <a:cubicBezTo>
                  <a:pt x="296238" y="316821"/>
                  <a:pt x="484599" y="207229"/>
                  <a:pt x="667821" y="133598"/>
                </a:cubicBezTo>
                <a:cubicBezTo>
                  <a:pt x="851044" y="59966"/>
                  <a:pt x="1082212" y="-1678"/>
                  <a:pt x="1284270" y="34"/>
                </a:cubicBezTo>
                <a:cubicBezTo>
                  <a:pt x="1486328" y="1746"/>
                  <a:pt x="1698661" y="68528"/>
                  <a:pt x="1880171" y="143872"/>
                </a:cubicBezTo>
                <a:cubicBezTo>
                  <a:pt x="2061681" y="219216"/>
                  <a:pt x="2265452" y="330519"/>
                  <a:pt x="2373331" y="452097"/>
                </a:cubicBezTo>
                <a:cubicBezTo>
                  <a:pt x="2481210" y="573674"/>
                  <a:pt x="2503470" y="801418"/>
                  <a:pt x="2527443" y="873337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6226107" y="2381372"/>
            <a:ext cx="0" cy="8786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753582" y="2402713"/>
            <a:ext cx="0" cy="8786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452563" y="143728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1" name="Oval 120"/>
          <p:cNvSpPr/>
          <p:nvPr/>
        </p:nvSpPr>
        <p:spPr>
          <a:xfrm>
            <a:off x="6830767" y="1572412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2" name="Oval 121"/>
          <p:cNvSpPr/>
          <p:nvPr/>
        </p:nvSpPr>
        <p:spPr>
          <a:xfrm>
            <a:off x="8043908" y="158580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3" name="Oval 122"/>
          <p:cNvSpPr/>
          <p:nvPr/>
        </p:nvSpPr>
        <p:spPr>
          <a:xfrm>
            <a:off x="5679192" y="4699695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4" name="Oval 123"/>
          <p:cNvSpPr/>
          <p:nvPr/>
        </p:nvSpPr>
        <p:spPr>
          <a:xfrm>
            <a:off x="5692540" y="5923302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5" name="Oval 124"/>
          <p:cNvSpPr/>
          <p:nvPr/>
        </p:nvSpPr>
        <p:spPr>
          <a:xfrm>
            <a:off x="5836756" y="5334857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6" name="Oval 125"/>
          <p:cNvSpPr/>
          <p:nvPr/>
        </p:nvSpPr>
        <p:spPr>
          <a:xfrm>
            <a:off x="5218880" y="4201451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7" name="Oval 126"/>
          <p:cNvSpPr/>
          <p:nvPr/>
        </p:nvSpPr>
        <p:spPr>
          <a:xfrm>
            <a:off x="5222292" y="6392211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8" name="Oval 127"/>
          <p:cNvSpPr/>
          <p:nvPr/>
        </p:nvSpPr>
        <p:spPr>
          <a:xfrm>
            <a:off x="4573233" y="65538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9" name="Oval 128"/>
          <p:cNvSpPr/>
          <p:nvPr/>
        </p:nvSpPr>
        <p:spPr>
          <a:xfrm>
            <a:off x="4576935" y="402343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0" name="Oval 129"/>
          <p:cNvSpPr/>
          <p:nvPr/>
        </p:nvSpPr>
        <p:spPr>
          <a:xfrm>
            <a:off x="6174983" y="23114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1" name="Oval 130"/>
          <p:cNvSpPr/>
          <p:nvPr/>
        </p:nvSpPr>
        <p:spPr>
          <a:xfrm>
            <a:off x="8699583" y="231199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2" name="Oval 131"/>
          <p:cNvSpPr/>
          <p:nvPr/>
        </p:nvSpPr>
        <p:spPr>
          <a:xfrm>
            <a:off x="6356630" y="1897950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3" name="Oval 132"/>
          <p:cNvSpPr/>
          <p:nvPr/>
        </p:nvSpPr>
        <p:spPr>
          <a:xfrm>
            <a:off x="8549796" y="1897950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4" name="Oval 133"/>
          <p:cNvSpPr/>
          <p:nvPr/>
        </p:nvSpPr>
        <p:spPr>
          <a:xfrm>
            <a:off x="4613668" y="1880578"/>
            <a:ext cx="108000" cy="108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5" name="Oval 134"/>
          <p:cNvSpPr/>
          <p:nvPr/>
        </p:nvSpPr>
        <p:spPr>
          <a:xfrm>
            <a:off x="4186472" y="232192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7" name="Oval 136"/>
          <p:cNvSpPr/>
          <p:nvPr/>
        </p:nvSpPr>
        <p:spPr>
          <a:xfrm>
            <a:off x="4920122" y="157728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8" name="Oval 137"/>
          <p:cNvSpPr/>
          <p:nvPr/>
        </p:nvSpPr>
        <p:spPr>
          <a:xfrm>
            <a:off x="5070709" y="143453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1247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2" animBg="1"/>
      <p:bldP spid="17" grpId="3" animBg="1"/>
      <p:bldP spid="19" grpId="0" animBg="1"/>
      <p:bldP spid="19" grpId="2" animBg="1"/>
      <p:bldP spid="22" grpId="0" animBg="1"/>
      <p:bldP spid="22" grpId="2" animBg="1"/>
      <p:bldP spid="26" grpId="0" animBg="1"/>
      <p:bldP spid="26" grpId="2" animBg="1"/>
      <p:bldP spid="94" grpId="0" animBg="1"/>
      <p:bldP spid="97" grpId="0" animBg="1"/>
      <p:bldP spid="114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7" grpId="0" animBg="1"/>
      <p:bldP spid="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to Rotate an Object in the End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0" y="6504091"/>
            <a:ext cx="3278295" cy="377619"/>
          </a:xfrm>
        </p:spPr>
        <p:txBody>
          <a:bodyPr/>
          <a:lstStyle/>
          <a:p>
            <a:r>
              <a:rPr lang="en-US" dirty="0"/>
              <a:t>Mr. McCarthy © 2017 Principles of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077" y="1697392"/>
            <a:ext cx="5513733" cy="275686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99792" y="4370320"/>
            <a:ext cx="59237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40429" y="2583364"/>
            <a:ext cx="421565" cy="2355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50645" y="2826799"/>
            <a:ext cx="421565" cy="2355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800000">
            <a:off x="5648447" y="2915466"/>
            <a:ext cx="421565" cy="2355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9800000" flipV="1">
            <a:off x="5646979" y="2487242"/>
            <a:ext cx="421565" cy="2355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00000" flipV="1">
            <a:off x="5778507" y="2708409"/>
            <a:ext cx="421565" cy="2355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31509" y="2301611"/>
            <a:ext cx="0" cy="10259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9550" y="2127250"/>
            <a:ext cx="43815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680050" y="1479250"/>
            <a:ext cx="648000" cy="648000"/>
          </a:xfrm>
          <a:prstGeom prst="arc">
            <a:avLst>
              <a:gd name="adj1" fmla="val 2434963"/>
              <a:gd name="adj2" fmla="val 5495909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1" name="Straight Connector 20"/>
          <p:cNvCxnSpPr/>
          <p:nvPr/>
        </p:nvCxnSpPr>
        <p:spPr>
          <a:xfrm>
            <a:off x="6559550" y="4370319"/>
            <a:ext cx="2520000" cy="216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4050" y="4370319"/>
            <a:ext cx="0" cy="36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51700" y="2007440"/>
            <a:ext cx="0" cy="295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851900" y="3597369"/>
            <a:ext cx="0" cy="2736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>
            <a:off x="6043900" y="3525369"/>
            <a:ext cx="0" cy="5616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>
            <a:off x="5217700" y="2918707"/>
            <a:ext cx="0" cy="406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>
            <a:off x="5084525" y="2831844"/>
            <a:ext cx="0" cy="3816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72250" y="4370319"/>
            <a:ext cx="0" cy="2124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19500" y="4370319"/>
            <a:ext cx="0" cy="2124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62400" y="1803250"/>
            <a:ext cx="0" cy="475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25661" y="1793725"/>
            <a:ext cx="0" cy="475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619500" y="4739844"/>
            <a:ext cx="342900" cy="219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32524" y="4739844"/>
            <a:ext cx="342900" cy="219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981175" y="4732981"/>
            <a:ext cx="22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629025" y="4962223"/>
            <a:ext cx="29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19500" y="6333369"/>
            <a:ext cx="29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2931216" y="5649369"/>
            <a:ext cx="13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5890316" y="5649369"/>
            <a:ext cx="13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62400" y="2292086"/>
            <a:ext cx="306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>
            <a:off x="6518400" y="1290015"/>
            <a:ext cx="1008000" cy="1008000"/>
          </a:xfrm>
          <a:prstGeom prst="arc">
            <a:avLst>
              <a:gd name="adj1" fmla="val 2759357"/>
              <a:gd name="adj2" fmla="val 5495909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3352548" y="5079386"/>
            <a:ext cx="404217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>
            <a:off x="5915200" y="3612911"/>
            <a:ext cx="295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51050" y="3165467"/>
            <a:ext cx="288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642082" y="357193"/>
            <a:ext cx="2808000" cy="2808000"/>
          </a:xfrm>
          <a:prstGeom prst="arc">
            <a:avLst>
              <a:gd name="adj1" fmla="val 2759357"/>
              <a:gd name="adj2" fmla="val 5495909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8032548" y="2760601"/>
            <a:ext cx="0" cy="286971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352548" y="5630318"/>
            <a:ext cx="468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160575" y="3336917"/>
            <a:ext cx="2880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5456311" y="93240"/>
            <a:ext cx="3240000" cy="3240000"/>
          </a:xfrm>
          <a:prstGeom prst="arc">
            <a:avLst>
              <a:gd name="adj1" fmla="val 2882525"/>
              <a:gd name="adj2" fmla="val 5495909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8165898" y="2903476"/>
            <a:ext cx="0" cy="28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52548" y="5747476"/>
            <a:ext cx="481335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84825" y="4204168"/>
            <a:ext cx="3060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4626857" y="-618275"/>
            <a:ext cx="4824000" cy="4824000"/>
          </a:xfrm>
          <a:prstGeom prst="arc">
            <a:avLst>
              <a:gd name="adj1" fmla="val 2675706"/>
              <a:gd name="adj2" fmla="val 5399825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8745252" y="3483440"/>
            <a:ext cx="0" cy="2772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52548" y="6255440"/>
            <a:ext cx="538679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962400" y="2292086"/>
            <a:ext cx="0" cy="41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145240" y="2300319"/>
            <a:ext cx="0" cy="41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43669" y="2300319"/>
            <a:ext cx="0" cy="41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20490" y="2300319"/>
            <a:ext cx="0" cy="41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64927" y="2300319"/>
            <a:ext cx="0" cy="41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47955" y="2480319"/>
            <a:ext cx="0" cy="396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56664" y="2462901"/>
            <a:ext cx="14821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6327059" y="1094086"/>
            <a:ext cx="1368000" cy="1368000"/>
          </a:xfrm>
          <a:prstGeom prst="arc">
            <a:avLst>
              <a:gd name="adj1" fmla="val 2675706"/>
              <a:gd name="adj2" fmla="val 53998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6" name="Straight Connector 65"/>
          <p:cNvCxnSpPr/>
          <p:nvPr/>
        </p:nvCxnSpPr>
        <p:spPr>
          <a:xfrm rot="16200000">
            <a:off x="6041691" y="3727996"/>
            <a:ext cx="29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352548" y="5201931"/>
            <a:ext cx="41604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930819" y="225701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9" name="Oval 68"/>
          <p:cNvSpPr/>
          <p:nvPr/>
        </p:nvSpPr>
        <p:spPr>
          <a:xfrm>
            <a:off x="4108676" y="226020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Oval 69"/>
          <p:cNvSpPr/>
          <p:nvPr/>
        </p:nvSpPr>
        <p:spPr>
          <a:xfrm>
            <a:off x="4800826" y="2264319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1" name="Oval 70"/>
          <p:cNvSpPr/>
          <p:nvPr/>
        </p:nvSpPr>
        <p:spPr>
          <a:xfrm>
            <a:off x="4974289" y="2264319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Oval 71"/>
          <p:cNvSpPr/>
          <p:nvPr/>
        </p:nvSpPr>
        <p:spPr>
          <a:xfrm>
            <a:off x="5331383" y="226458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Oval 72"/>
          <p:cNvSpPr/>
          <p:nvPr/>
        </p:nvSpPr>
        <p:spPr>
          <a:xfrm>
            <a:off x="3935293" y="504853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Oval 73"/>
          <p:cNvSpPr/>
          <p:nvPr/>
        </p:nvSpPr>
        <p:spPr>
          <a:xfrm>
            <a:off x="4113150" y="505172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Oval 74"/>
          <p:cNvSpPr/>
          <p:nvPr/>
        </p:nvSpPr>
        <p:spPr>
          <a:xfrm>
            <a:off x="4805300" y="5055839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Oval 75"/>
          <p:cNvSpPr/>
          <p:nvPr/>
        </p:nvSpPr>
        <p:spPr>
          <a:xfrm>
            <a:off x="4978763" y="5055839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Oval 76"/>
          <p:cNvSpPr/>
          <p:nvPr/>
        </p:nvSpPr>
        <p:spPr>
          <a:xfrm>
            <a:off x="5335857" y="5056103"/>
            <a:ext cx="72000" cy="72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Oval 77"/>
          <p:cNvSpPr/>
          <p:nvPr/>
        </p:nvSpPr>
        <p:spPr>
          <a:xfrm>
            <a:off x="4119607" y="3128084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Oval 78"/>
          <p:cNvSpPr/>
          <p:nvPr/>
        </p:nvSpPr>
        <p:spPr>
          <a:xfrm>
            <a:off x="4800826" y="3128084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0" name="Oval 79"/>
          <p:cNvSpPr/>
          <p:nvPr/>
        </p:nvSpPr>
        <p:spPr>
          <a:xfrm>
            <a:off x="5511325" y="3124055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1" name="Oval 80"/>
          <p:cNvSpPr/>
          <p:nvPr/>
        </p:nvSpPr>
        <p:spPr>
          <a:xfrm>
            <a:off x="5509773" y="243587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2" name="Oval 81"/>
          <p:cNvSpPr/>
          <p:nvPr/>
        </p:nvSpPr>
        <p:spPr>
          <a:xfrm>
            <a:off x="4117197" y="3307867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3" name="Oval 82"/>
          <p:cNvSpPr/>
          <p:nvPr/>
        </p:nvSpPr>
        <p:spPr>
          <a:xfrm>
            <a:off x="4798416" y="3307867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4" name="Oval 83"/>
          <p:cNvSpPr/>
          <p:nvPr/>
        </p:nvSpPr>
        <p:spPr>
          <a:xfrm>
            <a:off x="5508915" y="3303838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5" name="Oval 84"/>
          <p:cNvSpPr/>
          <p:nvPr/>
        </p:nvSpPr>
        <p:spPr>
          <a:xfrm>
            <a:off x="4115818" y="4167602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6" name="Oval 85"/>
          <p:cNvSpPr/>
          <p:nvPr/>
        </p:nvSpPr>
        <p:spPr>
          <a:xfrm>
            <a:off x="4797037" y="4167602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7" name="Oval 86"/>
          <p:cNvSpPr/>
          <p:nvPr/>
        </p:nvSpPr>
        <p:spPr>
          <a:xfrm>
            <a:off x="5507536" y="4163573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8" name="Oval 87"/>
          <p:cNvSpPr/>
          <p:nvPr/>
        </p:nvSpPr>
        <p:spPr>
          <a:xfrm>
            <a:off x="4983288" y="4179934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9" name="Oval 88"/>
          <p:cNvSpPr/>
          <p:nvPr/>
        </p:nvSpPr>
        <p:spPr>
          <a:xfrm>
            <a:off x="5332308" y="4172806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0" name="Oval 89"/>
          <p:cNvSpPr/>
          <p:nvPr/>
        </p:nvSpPr>
        <p:spPr>
          <a:xfrm>
            <a:off x="3930819" y="4172123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1" name="Oval 90"/>
          <p:cNvSpPr/>
          <p:nvPr/>
        </p:nvSpPr>
        <p:spPr>
          <a:xfrm>
            <a:off x="5514356" y="517509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2" name="Oval 91"/>
          <p:cNvSpPr/>
          <p:nvPr/>
        </p:nvSpPr>
        <p:spPr>
          <a:xfrm>
            <a:off x="4115818" y="5596491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3" name="Oval 92"/>
          <p:cNvSpPr/>
          <p:nvPr/>
        </p:nvSpPr>
        <p:spPr>
          <a:xfrm>
            <a:off x="4805746" y="5596491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4" name="Oval 93"/>
          <p:cNvSpPr/>
          <p:nvPr/>
        </p:nvSpPr>
        <p:spPr>
          <a:xfrm>
            <a:off x="5511996" y="5601171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5" name="Oval 94"/>
          <p:cNvSpPr/>
          <p:nvPr/>
        </p:nvSpPr>
        <p:spPr>
          <a:xfrm>
            <a:off x="4113150" y="5724922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6" name="Oval 95"/>
          <p:cNvSpPr/>
          <p:nvPr/>
        </p:nvSpPr>
        <p:spPr>
          <a:xfrm>
            <a:off x="4803078" y="5724922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7" name="Oval 96"/>
          <p:cNvSpPr/>
          <p:nvPr/>
        </p:nvSpPr>
        <p:spPr>
          <a:xfrm>
            <a:off x="5513577" y="5720893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8" name="Oval 97"/>
          <p:cNvSpPr/>
          <p:nvPr/>
        </p:nvSpPr>
        <p:spPr>
          <a:xfrm>
            <a:off x="4112545" y="6219237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9" name="Oval 98"/>
          <p:cNvSpPr/>
          <p:nvPr/>
        </p:nvSpPr>
        <p:spPr>
          <a:xfrm>
            <a:off x="4802473" y="6219237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0" name="Oval 99"/>
          <p:cNvSpPr/>
          <p:nvPr/>
        </p:nvSpPr>
        <p:spPr>
          <a:xfrm>
            <a:off x="5512972" y="6215208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1" name="Oval 100"/>
          <p:cNvSpPr/>
          <p:nvPr/>
        </p:nvSpPr>
        <p:spPr>
          <a:xfrm>
            <a:off x="4988724" y="6222860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2" name="Oval 101"/>
          <p:cNvSpPr/>
          <p:nvPr/>
        </p:nvSpPr>
        <p:spPr>
          <a:xfrm>
            <a:off x="5337744" y="6215732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3" name="Oval 102"/>
          <p:cNvSpPr/>
          <p:nvPr/>
        </p:nvSpPr>
        <p:spPr>
          <a:xfrm>
            <a:off x="3936255" y="6215049"/>
            <a:ext cx="72000" cy="720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3965240" y="5074171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43669" y="5088911"/>
            <a:ext cx="1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843669" y="6258179"/>
            <a:ext cx="1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83240" y="6258179"/>
            <a:ext cx="1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152029" y="5630318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152029" y="575592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3377400" y="5660060"/>
            <a:ext cx="117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439300" y="5673911"/>
            <a:ext cx="117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3877348" y="535891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4571907" y="535891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4591669" y="6007925"/>
            <a:ext cx="5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3900029" y="6007925"/>
            <a:ext cx="5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4779927" y="5673911"/>
            <a:ext cx="117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375311" y="5089149"/>
            <a:ext cx="1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85955" y="6255440"/>
            <a:ext cx="1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5295955" y="6003440"/>
            <a:ext cx="5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5331955" y="5417931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01083" y="2388711"/>
            <a:ext cx="102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991726" y="3258490"/>
            <a:ext cx="102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172210" y="2579243"/>
            <a:ext cx="8455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172210" y="3062372"/>
            <a:ext cx="8455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232524" y="2825855"/>
            <a:ext cx="77152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rc 128"/>
          <p:cNvSpPr/>
          <p:nvPr/>
        </p:nvSpPr>
        <p:spPr>
          <a:xfrm>
            <a:off x="6453885" y="1237217"/>
            <a:ext cx="1152000" cy="1152000"/>
          </a:xfrm>
          <a:prstGeom prst="arc">
            <a:avLst>
              <a:gd name="adj1" fmla="val 2649071"/>
              <a:gd name="adj2" fmla="val 539654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0" name="Arc 129"/>
          <p:cNvSpPr/>
          <p:nvPr/>
        </p:nvSpPr>
        <p:spPr>
          <a:xfrm>
            <a:off x="6237059" y="1028268"/>
            <a:ext cx="1548000" cy="1548000"/>
          </a:xfrm>
          <a:prstGeom prst="arc">
            <a:avLst>
              <a:gd name="adj1" fmla="val 2649071"/>
              <a:gd name="adj2" fmla="val 539654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2" name="Arc 131"/>
          <p:cNvSpPr/>
          <p:nvPr/>
        </p:nvSpPr>
        <p:spPr>
          <a:xfrm>
            <a:off x="5957664" y="734372"/>
            <a:ext cx="2088000" cy="2088000"/>
          </a:xfrm>
          <a:prstGeom prst="arc">
            <a:avLst>
              <a:gd name="adj1" fmla="val 2649071"/>
              <a:gd name="adj2" fmla="val 539654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3" name="Arc 132"/>
          <p:cNvSpPr/>
          <p:nvPr/>
        </p:nvSpPr>
        <p:spPr>
          <a:xfrm>
            <a:off x="5741664" y="543163"/>
            <a:ext cx="2520000" cy="2520000"/>
          </a:xfrm>
          <a:prstGeom prst="arc">
            <a:avLst>
              <a:gd name="adj1" fmla="val 2649071"/>
              <a:gd name="adj2" fmla="val 539654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4" name="Arc 133"/>
          <p:cNvSpPr/>
          <p:nvPr/>
        </p:nvSpPr>
        <p:spPr>
          <a:xfrm>
            <a:off x="5492400" y="344268"/>
            <a:ext cx="3050881" cy="2916000"/>
          </a:xfrm>
          <a:prstGeom prst="arc">
            <a:avLst>
              <a:gd name="adj1" fmla="val 2682589"/>
              <a:gd name="adj2" fmla="val 539654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4" name="Straight Connector 123"/>
          <p:cNvCxnSpPr/>
          <p:nvPr/>
        </p:nvCxnSpPr>
        <p:spPr>
          <a:xfrm rot="16200000" flipH="1" flipV="1">
            <a:off x="6770309" y="4363126"/>
            <a:ext cx="1457" cy="262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>
            <a:off x="6679838" y="4263429"/>
            <a:ext cx="280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7580431" y="2330074"/>
            <a:ext cx="1457" cy="292212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7908253" y="2685032"/>
            <a:ext cx="0" cy="283833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7753767" y="2508956"/>
            <a:ext cx="1456" cy="288712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31849" y="2309830"/>
            <a:ext cx="16344" cy="36367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6200000">
            <a:off x="5990865" y="3672852"/>
            <a:ext cx="291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 flipV="1">
            <a:off x="5448930" y="5134337"/>
            <a:ext cx="19978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5454222" y="5247096"/>
            <a:ext cx="2124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5444833" y="5524955"/>
            <a:ext cx="244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5484287" y="5386886"/>
            <a:ext cx="2268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5987101" y="2391802"/>
            <a:ext cx="0" cy="3537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161994" y="2585101"/>
            <a:ext cx="11546" cy="334375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6233508" y="2826584"/>
            <a:ext cx="0" cy="310226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543223" y="5747476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5556664" y="5089441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c 148"/>
          <p:cNvSpPr/>
          <p:nvPr/>
        </p:nvSpPr>
        <p:spPr>
          <a:xfrm>
            <a:off x="5245068" y="5090887"/>
            <a:ext cx="978383" cy="656589"/>
          </a:xfrm>
          <a:prstGeom prst="arc">
            <a:avLst>
              <a:gd name="adj1" fmla="val 16200000"/>
              <a:gd name="adj2" fmla="val 5272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50" name="Straight Connector 149"/>
          <p:cNvCxnSpPr/>
          <p:nvPr/>
        </p:nvCxnSpPr>
        <p:spPr>
          <a:xfrm flipV="1">
            <a:off x="5552082" y="5201931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rc 150"/>
          <p:cNvSpPr/>
          <p:nvPr/>
        </p:nvSpPr>
        <p:spPr>
          <a:xfrm>
            <a:off x="5449158" y="5201596"/>
            <a:ext cx="639093" cy="426239"/>
          </a:xfrm>
          <a:prstGeom prst="arc">
            <a:avLst>
              <a:gd name="adj1" fmla="val 15710486"/>
              <a:gd name="adj2" fmla="val 562938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67853" y="5627835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770416" y="5274774"/>
            <a:ext cx="281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Repeat for Internal Arc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196868" y="1283789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Center of Rotation</a:t>
            </a:r>
          </a:p>
        </p:txBody>
      </p:sp>
    </p:spTree>
    <p:extLst>
      <p:ext uri="{BB962C8B-B14F-4D97-AF65-F5344CB8AC3E}">
        <p14:creationId xmlns:p14="http://schemas.microsoft.com/office/powerpoint/2010/main" val="1531155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500"/>
                            </p:stCondLst>
                            <p:childTnLst>
                              <p:par>
                                <p:cTn id="6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1000"/>
                            </p:stCondLst>
                            <p:childTnLst>
                              <p:par>
                                <p:cTn id="6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1500"/>
                            </p:stCondLst>
                            <p:childTnLst>
                              <p:par>
                                <p:cTn id="6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2000"/>
                            </p:stCondLst>
                            <p:childTnLst>
                              <p:par>
                                <p:cTn id="6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2500"/>
                            </p:stCondLst>
                            <p:childTnLst>
                              <p:par>
                                <p:cTn id="6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6" fill="hold">
                      <p:stCondLst>
                        <p:cond delay="indefinite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>
                      <p:stCondLst>
                        <p:cond delay="indefinite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45" grpId="0" animBg="1"/>
      <p:bldP spid="45" grpId="1" animBg="1"/>
      <p:bldP spid="49" grpId="0" animBg="1"/>
      <p:bldP spid="49" grpId="1" animBg="1"/>
      <p:bldP spid="54" grpId="0" animBg="1"/>
      <p:bldP spid="54" grpId="1" animBg="1"/>
      <p:bldP spid="6" grpId="0" animBg="1"/>
      <p:bldP spid="6" grpId="1" animBg="1"/>
      <p:bldP spid="65" grpId="0" animBg="1"/>
      <p:bldP spid="65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49" grpId="0" animBg="1"/>
      <p:bldP spid="151" grpId="0" animBg="1"/>
      <p:bldP spid="153" grpId="0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44210</TotalTime>
  <Words>101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Rotations of Objects</vt:lpstr>
      <vt:lpstr>What is Rotations of Objects?</vt:lpstr>
      <vt:lpstr>How to Rotate an Object in Plan</vt:lpstr>
      <vt:lpstr>How to Rotate an Object in Elevation</vt:lpstr>
      <vt:lpstr>How to Rotate an Object in the End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McCarthy</dc:creator>
  <cp:lastModifiedBy>Aidan McCarthy</cp:lastModifiedBy>
  <cp:revision>33</cp:revision>
  <dcterms:created xsi:type="dcterms:W3CDTF">2017-05-27T10:32:54Z</dcterms:created>
  <dcterms:modified xsi:type="dcterms:W3CDTF">2017-09-16T15:23:37Z</dcterms:modified>
</cp:coreProperties>
</file>