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FE7A-16F7-4D80-B60E-CD9E5F52C66B}" type="datetimeFigureOut">
              <a:rPr lang="en-IE" smtClean="0"/>
              <a:t>13/05/2017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B4AB692-CACD-461A-A095-C16912FF81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37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FE7A-16F7-4D80-B60E-CD9E5F52C66B}" type="datetimeFigureOut">
              <a:rPr lang="en-IE" smtClean="0"/>
              <a:t>13/05/2017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4AB692-CACD-461A-A095-C16912FF81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311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FE7A-16F7-4D80-B60E-CD9E5F52C66B}" type="datetimeFigureOut">
              <a:rPr lang="en-IE" smtClean="0"/>
              <a:t>13/05/2017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4AB692-CACD-461A-A095-C16912FF816A}" type="slidenum">
              <a:rPr lang="en-IE" smtClean="0"/>
              <a:t>‹#›</a:t>
            </a:fld>
            <a:endParaRPr lang="en-I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0703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FE7A-16F7-4D80-B60E-CD9E5F52C66B}" type="datetimeFigureOut">
              <a:rPr lang="en-IE" smtClean="0"/>
              <a:t>13/05/2017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4AB692-CACD-461A-A095-C16912FF81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5777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FE7A-16F7-4D80-B60E-CD9E5F52C66B}" type="datetimeFigureOut">
              <a:rPr lang="en-IE" smtClean="0"/>
              <a:t>13/05/2017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4AB692-CACD-461A-A095-C16912FF816A}" type="slidenum">
              <a:rPr lang="en-IE" smtClean="0"/>
              <a:t>‹#›</a:t>
            </a:fld>
            <a:endParaRPr lang="en-I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497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FE7A-16F7-4D80-B60E-CD9E5F52C66B}" type="datetimeFigureOut">
              <a:rPr lang="en-IE" smtClean="0"/>
              <a:t>13/05/2017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4AB692-CACD-461A-A095-C16912FF81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2523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FE7A-16F7-4D80-B60E-CD9E5F52C66B}" type="datetimeFigureOut">
              <a:rPr lang="en-IE" smtClean="0"/>
              <a:t>13/05/2017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B692-CACD-461A-A095-C16912FF81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0113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FE7A-16F7-4D80-B60E-CD9E5F52C66B}" type="datetimeFigureOut">
              <a:rPr lang="en-IE" smtClean="0"/>
              <a:t>13/05/2017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B692-CACD-461A-A095-C16912FF81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271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FE7A-16F7-4D80-B60E-CD9E5F52C66B}" type="datetimeFigureOut">
              <a:rPr lang="en-IE" smtClean="0"/>
              <a:t>13/05/2017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B692-CACD-461A-A095-C16912FF81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106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FE7A-16F7-4D80-B60E-CD9E5F52C66B}" type="datetimeFigureOut">
              <a:rPr lang="en-IE" smtClean="0"/>
              <a:t>13/05/2017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4AB692-CACD-461A-A095-C16912FF81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6926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FE7A-16F7-4D80-B60E-CD9E5F52C66B}" type="datetimeFigureOut">
              <a:rPr lang="en-IE" smtClean="0"/>
              <a:t>13/05/2017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4AB692-CACD-461A-A095-C16912FF81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7727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FE7A-16F7-4D80-B60E-CD9E5F52C66B}" type="datetimeFigureOut">
              <a:rPr lang="en-IE" smtClean="0"/>
              <a:t>13/05/2017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4AB692-CACD-461A-A095-C16912FF81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9025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FE7A-16F7-4D80-B60E-CD9E5F52C66B}" type="datetimeFigureOut">
              <a:rPr lang="en-IE" smtClean="0"/>
              <a:t>13/05/2017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B692-CACD-461A-A095-C16912FF81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378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FE7A-16F7-4D80-B60E-CD9E5F52C66B}" type="datetimeFigureOut">
              <a:rPr lang="en-IE" smtClean="0"/>
              <a:t>13/05/2017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B692-CACD-461A-A095-C16912FF81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819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FE7A-16F7-4D80-B60E-CD9E5F52C66B}" type="datetimeFigureOut">
              <a:rPr lang="en-IE" smtClean="0"/>
              <a:t>13/05/2017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B692-CACD-461A-A095-C16912FF81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5225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FE7A-16F7-4D80-B60E-CD9E5F52C66B}" type="datetimeFigureOut">
              <a:rPr lang="en-IE" smtClean="0"/>
              <a:t>13/05/2017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4AB692-CACD-461A-A095-C16912FF81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699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2FE7A-16F7-4D80-B60E-CD9E5F52C66B}" type="datetimeFigureOut">
              <a:rPr lang="en-IE" smtClean="0"/>
              <a:t>13/05/2017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4AB692-CACD-461A-A095-C16912FF81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5711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Polygons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Mr. McCarthy</a:t>
            </a:r>
          </a:p>
        </p:txBody>
      </p:sp>
      <p:pic>
        <p:nvPicPr>
          <p:cNvPr id="1026" name="Picture 2" descr="Image result for polyg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991" y="328246"/>
            <a:ext cx="4299194" cy="429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45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9213"/>
          </a:xfrm>
        </p:spPr>
        <p:txBody>
          <a:bodyPr/>
          <a:lstStyle/>
          <a:p>
            <a:r>
              <a:rPr lang="en-IE" dirty="0"/>
              <a:t>Where have we seen polygons before?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383323"/>
            <a:ext cx="8915400" cy="574431"/>
          </a:xfrm>
        </p:spPr>
        <p:txBody>
          <a:bodyPr/>
          <a:lstStyle/>
          <a:p>
            <a:r>
              <a:rPr lang="en-IE" dirty="0"/>
              <a:t>There are many everyday examples of polygons.</a:t>
            </a:r>
          </a:p>
        </p:txBody>
      </p:sp>
      <p:pic>
        <p:nvPicPr>
          <p:cNvPr id="2054" name="Picture 6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873" y="2716967"/>
            <a:ext cx="3948335" cy="39483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everyday polyg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076" y="5003313"/>
            <a:ext cx="1661989" cy="16619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740" y="2716967"/>
            <a:ext cx="3557956" cy="18145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i1.mirror.co.uk/incoming/article5003311.ece/ALTERNATES/s615/Conor-McGrego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5" y="4930164"/>
            <a:ext cx="2719061" cy="18082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Image result for star of david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137" y="2770331"/>
            <a:ext cx="1797294" cy="179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04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7500"/>
          </a:xfrm>
        </p:spPr>
        <p:txBody>
          <a:bodyPr/>
          <a:lstStyle/>
          <a:p>
            <a:r>
              <a:rPr lang="en-IE" dirty="0"/>
              <a:t>Characteristics of Polygons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5155" y="1451610"/>
            <a:ext cx="8915400" cy="4459612"/>
          </a:xfrm>
        </p:spPr>
        <p:txBody>
          <a:bodyPr>
            <a:normAutofit/>
          </a:bodyPr>
          <a:lstStyle/>
          <a:p>
            <a:r>
              <a:rPr lang="en-IE" sz="2400" dirty="0"/>
              <a:t>All the side are the same length. All the internal and external angles are equal.</a:t>
            </a:r>
          </a:p>
          <a:p>
            <a:r>
              <a:rPr lang="en-IE" sz="2400" dirty="0"/>
              <a:t>All the external angles add up to 360°.</a:t>
            </a:r>
          </a:p>
          <a:p>
            <a:r>
              <a:rPr lang="en-IE" sz="2400" dirty="0"/>
              <a:t>A polygon with a side or angle different to the other is called an </a:t>
            </a:r>
            <a:r>
              <a:rPr lang="en-IE" sz="2400" b="1" dirty="0"/>
              <a:t>irregular</a:t>
            </a:r>
            <a:r>
              <a:rPr lang="en-IE" sz="2400" dirty="0"/>
              <a:t> polygon.</a:t>
            </a:r>
          </a:p>
          <a:p>
            <a:endParaRPr lang="en-IE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817" b="93427" l="1316" r="9780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964" y="3732898"/>
            <a:ext cx="3345180" cy="31251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390" b="95305" l="3509" r="95614">
                        <a14:backgroundMark x1="38596" y1="56808" x2="56579" y2="549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980" y="3353530"/>
            <a:ext cx="3623586" cy="33851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303" b="94408" l="581" r="99031">
                        <a14:foregroundMark x1="41860" y1="90132" x2="41860" y2="90132"/>
                        <a14:foregroundMark x1="5039" y1="66776" x2="5039" y2="66776"/>
                        <a14:foregroundMark x1="7171" y1="16447" x2="12597" y2="45395"/>
                        <a14:foregroundMark x1="2519" y1="66447" x2="18023" y2="71711"/>
                        <a14:foregroundMark x1="47674" y1="71382" x2="41085" y2="92763"/>
                        <a14:foregroundMark x1="39729" y1="16447" x2="64147" y2="66447"/>
                        <a14:foregroundMark x1="53488" y1="6250" x2="38760" y2="17434"/>
                        <a14:foregroundMark x1="84496" y1="47697" x2="85659" y2="53947"/>
                        <a14:foregroundMark x1="75388" y1="47039" x2="86434" y2="50658"/>
                        <a14:foregroundMark x1="83140" y1="31579" x2="86628" y2="52303"/>
                        <a14:foregroundMark x1="97674" y1="42105" x2="87984" y2="50329"/>
                        <a14:foregroundMark x1="93992" y1="65461" x2="89147" y2="54276"/>
                        <a14:foregroundMark x1="81783" y1="67763" x2="84884" y2="572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0" y="3944375"/>
            <a:ext cx="3740153" cy="220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683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Construction of an Equilateral Triangle (compass method)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689231" y="6049108"/>
            <a:ext cx="324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>
            <a:off x="4689231" y="2809108"/>
            <a:ext cx="6480000" cy="6480000"/>
          </a:xfrm>
          <a:prstGeom prst="arc">
            <a:avLst>
              <a:gd name="adj1" fmla="val 10818997"/>
              <a:gd name="adj2" fmla="val 15667204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Arc 7"/>
          <p:cNvSpPr/>
          <p:nvPr/>
        </p:nvSpPr>
        <p:spPr>
          <a:xfrm>
            <a:off x="1449231" y="2809108"/>
            <a:ext cx="6480000" cy="6480000"/>
          </a:xfrm>
          <a:prstGeom prst="arc">
            <a:avLst>
              <a:gd name="adj1" fmla="val 17003839"/>
              <a:gd name="adj2" fmla="val 21565262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689231" y="3259015"/>
            <a:ext cx="1620000" cy="27900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6309231" y="3259015"/>
            <a:ext cx="1620000" cy="27900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4" descr="Image result for drawing comp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69710" flipV="1">
            <a:off x="4098742" y="1678989"/>
            <a:ext cx="4260713" cy="469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Image result for drawing comp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831700" flipV="1">
            <a:off x="5706706" y="1098461"/>
            <a:ext cx="4260713" cy="469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Image result for drawing comp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34842" flipH="1" flipV="1">
            <a:off x="2881620" y="1098460"/>
            <a:ext cx="4260713" cy="469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86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0620"/>
          </a:xfrm>
        </p:spPr>
        <p:txBody>
          <a:bodyPr/>
          <a:lstStyle/>
          <a:p>
            <a:r>
              <a:rPr lang="en-IE" dirty="0"/>
              <a:t>Construction of a Square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689231" y="6049108"/>
            <a:ext cx="324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rc 4"/>
          <p:cNvSpPr/>
          <p:nvPr/>
        </p:nvSpPr>
        <p:spPr>
          <a:xfrm>
            <a:off x="4689231" y="2809108"/>
            <a:ext cx="6480000" cy="6480000"/>
          </a:xfrm>
          <a:prstGeom prst="arc">
            <a:avLst>
              <a:gd name="adj1" fmla="val 10818997"/>
              <a:gd name="adj2" fmla="val 16581614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Arc 5"/>
          <p:cNvSpPr/>
          <p:nvPr/>
        </p:nvSpPr>
        <p:spPr>
          <a:xfrm>
            <a:off x="1449231" y="2809108"/>
            <a:ext cx="6480000" cy="6480000"/>
          </a:xfrm>
          <a:prstGeom prst="arc">
            <a:avLst>
              <a:gd name="adj1" fmla="val 15614080"/>
              <a:gd name="adj2" fmla="val 21565262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9" name="Picture 4" descr="Image result for drawing comp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69710" flipV="1">
            <a:off x="4069788" y="1643366"/>
            <a:ext cx="4260713" cy="469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drawing comp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831700" flipV="1">
            <a:off x="5654893" y="1106751"/>
            <a:ext cx="4260713" cy="469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Image result for drawing comp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34842" flipH="1" flipV="1">
            <a:off x="2858172" y="1106752"/>
            <a:ext cx="4260713" cy="469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4684637" y="2449108"/>
            <a:ext cx="0" cy="3600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929231" y="2449108"/>
            <a:ext cx="0" cy="3600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630637" y="275510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Oval 23"/>
          <p:cNvSpPr/>
          <p:nvPr/>
        </p:nvSpPr>
        <p:spPr>
          <a:xfrm>
            <a:off x="7875232" y="275510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4684637" y="2809108"/>
            <a:ext cx="324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684637" y="2809108"/>
            <a:ext cx="4594" cy="324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4" idx="4"/>
          </p:cNvCxnSpPr>
          <p:nvPr/>
        </p:nvCxnSpPr>
        <p:spPr>
          <a:xfrm flipH="1">
            <a:off x="7924638" y="2863108"/>
            <a:ext cx="4594" cy="318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set squa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378201" y="1376363"/>
            <a:ext cx="64960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Image result for set squa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30408" y="1402359"/>
            <a:ext cx="64960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33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209" y="185777"/>
            <a:ext cx="8911687" cy="713371"/>
          </a:xfrm>
        </p:spPr>
        <p:txBody>
          <a:bodyPr>
            <a:normAutofit fontScale="90000"/>
          </a:bodyPr>
          <a:lstStyle/>
          <a:p>
            <a:r>
              <a:rPr lang="en-IE" dirty="0"/>
              <a:t>Construction of a Hexagon from a base line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025831" y="6234696"/>
            <a:ext cx="324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mage result for set squ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8525" y="1467892"/>
            <a:ext cx="64960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set squ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4102">
            <a:off x="8484782" y="4473105"/>
            <a:ext cx="64960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V="1">
            <a:off x="8265831" y="2891406"/>
            <a:ext cx="1791312" cy="33432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3165664" y="2930234"/>
            <a:ext cx="1860168" cy="33044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1792680" y="2941406"/>
            <a:ext cx="6480000" cy="6480000"/>
          </a:xfrm>
          <a:prstGeom prst="arc">
            <a:avLst>
              <a:gd name="adj1" fmla="val 14241598"/>
              <a:gd name="adj2" fmla="val 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Arc 13"/>
          <p:cNvSpPr/>
          <p:nvPr/>
        </p:nvSpPr>
        <p:spPr>
          <a:xfrm>
            <a:off x="5013896" y="2991406"/>
            <a:ext cx="6480000" cy="6480000"/>
          </a:xfrm>
          <a:prstGeom prst="arc">
            <a:avLst>
              <a:gd name="adj1" fmla="val 10814348"/>
              <a:gd name="adj2" fmla="val 18328512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Oval 14"/>
          <p:cNvSpPr/>
          <p:nvPr/>
        </p:nvSpPr>
        <p:spPr>
          <a:xfrm>
            <a:off x="3376517" y="328555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Oval 15"/>
          <p:cNvSpPr/>
          <p:nvPr/>
        </p:nvSpPr>
        <p:spPr>
          <a:xfrm>
            <a:off x="9748059" y="333955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7" name="Picture 2" descr="Image result for set squ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4102">
            <a:off x="3717121" y="1548984"/>
            <a:ext cx="64960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mage result for set squ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63396" y="-240339"/>
            <a:ext cx="64960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Connector 21"/>
          <p:cNvCxnSpPr/>
          <p:nvPr/>
        </p:nvCxnSpPr>
        <p:spPr>
          <a:xfrm flipV="1">
            <a:off x="3430517" y="685448"/>
            <a:ext cx="1458601" cy="270810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8272680" y="658119"/>
            <a:ext cx="1524295" cy="270810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>
            <a:off x="236601" y="362061"/>
            <a:ext cx="6480000" cy="6278156"/>
          </a:xfrm>
          <a:prstGeom prst="arc">
            <a:avLst>
              <a:gd name="adj1" fmla="val 17785325"/>
              <a:gd name="adj2" fmla="val 3559597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4889118" y="658119"/>
            <a:ext cx="3383562" cy="2732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28" idx="0"/>
          </p:cNvCxnSpPr>
          <p:nvPr/>
        </p:nvCxnSpPr>
        <p:spPr>
          <a:xfrm flipV="1">
            <a:off x="3444618" y="672743"/>
            <a:ext cx="1437370" cy="27071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293859" y="658509"/>
            <a:ext cx="1523493" cy="272138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430517" y="3377953"/>
            <a:ext cx="1616493" cy="284302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8286781" y="3377563"/>
            <a:ext cx="1518068" cy="284341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17994189">
            <a:off x="9502932" y="2497438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b="1" dirty="0"/>
              <a:t>60°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113474" y="5761422"/>
            <a:ext cx="729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b="1" dirty="0"/>
              <a:t>60°</a:t>
            </a:r>
          </a:p>
        </p:txBody>
      </p:sp>
    </p:spTree>
    <p:extLst>
      <p:ext uri="{BB962C8B-B14F-4D97-AF65-F5344CB8AC3E}">
        <p14:creationId xmlns:p14="http://schemas.microsoft.com/office/powerpoint/2010/main" val="228153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28" grpId="0" animBg="1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2427"/>
          </a:xfrm>
        </p:spPr>
        <p:txBody>
          <a:bodyPr/>
          <a:lstStyle/>
          <a:p>
            <a:r>
              <a:rPr lang="en-IE" dirty="0"/>
              <a:t>Construction of an Octagon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90866" y="6428096"/>
            <a:ext cx="180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3575713" y="4531057"/>
            <a:ext cx="1815154" cy="189704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206021" y="4531057"/>
            <a:ext cx="1924331" cy="1897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Image result for set square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17537" y="2859562"/>
            <a:ext cx="38481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mage result for set square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946821" y="3001814"/>
            <a:ext cx="38481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rc 16"/>
          <p:cNvSpPr/>
          <p:nvPr/>
        </p:nvSpPr>
        <p:spPr>
          <a:xfrm>
            <a:off x="3577223" y="4628096"/>
            <a:ext cx="3600000" cy="3600000"/>
          </a:xfrm>
          <a:prstGeom prst="arc">
            <a:avLst>
              <a:gd name="adj1" fmla="val 13383225"/>
              <a:gd name="adj2" fmla="val 21559688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Arc 17"/>
          <p:cNvSpPr/>
          <p:nvPr/>
        </p:nvSpPr>
        <p:spPr>
          <a:xfrm>
            <a:off x="5390866" y="4628096"/>
            <a:ext cx="3600000" cy="3600000"/>
          </a:xfrm>
          <a:prstGeom prst="arc">
            <a:avLst>
              <a:gd name="adj1" fmla="val 10806649"/>
              <a:gd name="adj2" fmla="val 19328059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4121625" y="2914734"/>
            <a:ext cx="27295" cy="219729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8441787" y="2914734"/>
            <a:ext cx="27295" cy="219729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>
            <a:off x="2364710" y="3312024"/>
            <a:ext cx="3600000" cy="3600000"/>
          </a:xfrm>
          <a:prstGeom prst="arc">
            <a:avLst>
              <a:gd name="adj1" fmla="val 15895428"/>
              <a:gd name="adj2" fmla="val 2808421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4121626" y="3312023"/>
            <a:ext cx="4484566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 descr="Image result for set square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958088" y="1665795"/>
            <a:ext cx="38481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Image result for set square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280953" y="1566132"/>
            <a:ext cx="38481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Connector 27"/>
          <p:cNvCxnSpPr/>
          <p:nvPr/>
        </p:nvCxnSpPr>
        <p:spPr>
          <a:xfrm flipH="1" flipV="1">
            <a:off x="6666947" y="1414983"/>
            <a:ext cx="1815154" cy="1897041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135272" y="1414983"/>
            <a:ext cx="1965867" cy="1897039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 29"/>
          <p:cNvSpPr/>
          <p:nvPr/>
        </p:nvSpPr>
        <p:spPr>
          <a:xfrm>
            <a:off x="6615382" y="1512022"/>
            <a:ext cx="3600000" cy="3600000"/>
          </a:xfrm>
          <a:prstGeom prst="arc">
            <a:avLst>
              <a:gd name="adj1" fmla="val 5269824"/>
              <a:gd name="adj2" fmla="val 13971709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1" name="Straight Connector 30"/>
          <p:cNvCxnSpPr/>
          <p:nvPr/>
        </p:nvCxnSpPr>
        <p:spPr>
          <a:xfrm>
            <a:off x="5500048" y="1965278"/>
            <a:ext cx="170597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2" descr="Image result for set square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37529" y="627601"/>
            <a:ext cx="38481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Image result for set square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072939" y="675268"/>
            <a:ext cx="38481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52" name="Straight Connector 2051"/>
          <p:cNvCxnSpPr>
            <a:endCxn id="22" idx="2"/>
          </p:cNvCxnSpPr>
          <p:nvPr/>
        </p:nvCxnSpPr>
        <p:spPr>
          <a:xfrm>
            <a:off x="4148920" y="5112022"/>
            <a:ext cx="1247814" cy="13122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4129544" y="3344464"/>
            <a:ext cx="33023" cy="177344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150972" y="1995952"/>
            <a:ext cx="1336057" cy="131753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207620" y="1961363"/>
            <a:ext cx="1247814" cy="13122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8469083" y="3315398"/>
            <a:ext cx="25781" cy="185137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7207620" y="5166770"/>
            <a:ext cx="1287244" cy="12481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20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2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4314"/>
          </a:xfrm>
        </p:spPr>
        <p:txBody>
          <a:bodyPr/>
          <a:lstStyle/>
          <a:p>
            <a:r>
              <a:rPr lang="en-IE" dirty="0"/>
              <a:t>Construction of the Pentagon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037863" y="6407367"/>
            <a:ext cx="324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8277863" y="2858080"/>
            <a:ext cx="1123829" cy="35492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3868362" y="2808080"/>
            <a:ext cx="1143358" cy="356040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>
            <a:off x="1804712" y="3114077"/>
            <a:ext cx="6480000" cy="6480000"/>
          </a:xfrm>
          <a:prstGeom prst="arc">
            <a:avLst>
              <a:gd name="adj1" fmla="val 14926980"/>
              <a:gd name="adj2" fmla="val 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Arc 9"/>
          <p:cNvSpPr/>
          <p:nvPr/>
        </p:nvSpPr>
        <p:spPr>
          <a:xfrm>
            <a:off x="5025928" y="3164077"/>
            <a:ext cx="6480000" cy="6480000"/>
          </a:xfrm>
          <a:prstGeom prst="arc">
            <a:avLst>
              <a:gd name="adj1" fmla="val 10814348"/>
              <a:gd name="adj2" fmla="val 17436988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100" name="Picture 4" descr="Image result for protra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128" y="3710271"/>
            <a:ext cx="53530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Image result for protra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036" y="3741684"/>
            <a:ext cx="53530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4159163" y="5833940"/>
            <a:ext cx="729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b="1" dirty="0"/>
              <a:t>72°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048642" y="3289940"/>
            <a:ext cx="989221" cy="308601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298813" y="3387028"/>
            <a:ext cx="948202" cy="30066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c 36"/>
          <p:cNvSpPr/>
          <p:nvPr/>
        </p:nvSpPr>
        <p:spPr>
          <a:xfrm>
            <a:off x="671989" y="0"/>
            <a:ext cx="6480000" cy="6480000"/>
          </a:xfrm>
          <a:prstGeom prst="arc">
            <a:avLst>
              <a:gd name="adj1" fmla="val 19192366"/>
              <a:gd name="adj2" fmla="val 20152081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Arc 37"/>
          <p:cNvSpPr/>
          <p:nvPr/>
        </p:nvSpPr>
        <p:spPr>
          <a:xfrm>
            <a:off x="6101775" y="21096"/>
            <a:ext cx="6480000" cy="6480000"/>
          </a:xfrm>
          <a:prstGeom prst="arc">
            <a:avLst>
              <a:gd name="adj1" fmla="val 12319291"/>
              <a:gd name="adj2" fmla="val 13168976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Oval 38"/>
          <p:cNvSpPr/>
          <p:nvPr/>
        </p:nvSpPr>
        <p:spPr>
          <a:xfrm>
            <a:off x="6562957" y="1417775"/>
            <a:ext cx="148906" cy="133319"/>
          </a:xfrm>
          <a:prstGeom prst="ellips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0" name="Straight Connector 19"/>
          <p:cNvCxnSpPr/>
          <p:nvPr/>
        </p:nvCxnSpPr>
        <p:spPr>
          <a:xfrm>
            <a:off x="6613506" y="1468578"/>
            <a:ext cx="2633509" cy="186845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048642" y="1491465"/>
            <a:ext cx="2574504" cy="17822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35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4" grpId="0"/>
      <p:bldP spid="37" grpId="0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</TotalTime>
  <Words>100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Polygons</vt:lpstr>
      <vt:lpstr>Where have we seen polygons before?</vt:lpstr>
      <vt:lpstr>Characteristics of Polygons</vt:lpstr>
      <vt:lpstr>Construction of an Equilateral Triangle (compass method)</vt:lpstr>
      <vt:lpstr>Construction of a Square</vt:lpstr>
      <vt:lpstr>Construction of a Hexagon from a base line</vt:lpstr>
      <vt:lpstr>Construction of an Octagon</vt:lpstr>
      <vt:lpstr>Construction of the Pentagon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Polygons</dc:title>
  <dc:creator>Aidan McCarthy</dc:creator>
  <cp:lastModifiedBy>Aidan McCarthy</cp:lastModifiedBy>
  <cp:revision>14</cp:revision>
  <dcterms:created xsi:type="dcterms:W3CDTF">2016-11-17T13:01:50Z</dcterms:created>
  <dcterms:modified xsi:type="dcterms:W3CDTF">2017-05-13T16:33:04Z</dcterms:modified>
</cp:coreProperties>
</file>